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6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39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59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3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60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3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1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02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0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506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1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FFE79-6823-4E1C-9781-3810247DB5F0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2E232-FE3E-4D2D-BDB4-CA1ED4BE1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91" y="381000"/>
            <a:ext cx="8478309" cy="6358732"/>
          </a:xfrm>
        </p:spPr>
      </p:pic>
    </p:spTree>
    <p:extLst>
      <p:ext uri="{BB962C8B-B14F-4D97-AF65-F5344CB8AC3E}">
        <p14:creationId xmlns:p14="http://schemas.microsoft.com/office/powerpoint/2010/main" val="98433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Yvette Stewart</dc:creator>
  <cp:lastModifiedBy>Yvette Stewart</cp:lastModifiedBy>
  <cp:revision>1</cp:revision>
  <dcterms:created xsi:type="dcterms:W3CDTF">2011-04-15T18:56:24Z</dcterms:created>
  <dcterms:modified xsi:type="dcterms:W3CDTF">2011-04-15T18:57:52Z</dcterms:modified>
</cp:coreProperties>
</file>